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photoAlbum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1823F5-81EB-5DDD-29B2-16BE63F286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67F9853-BB24-45FE-6E12-24AE62FE1E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B033A4-C2EA-91BA-9FEE-87CDD6C19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CFD592-6394-4E46-75CF-B15C49F4A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370E900-CA30-01C7-4614-85D7D991A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6850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D3341D-FBE5-48FD-1B31-89E303322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4874EA5-4E12-2DD8-950F-5269F73308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77853BE-A94E-0E3C-A07D-82D2FAECA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2B860A9-D3CF-62FD-4534-2D1A1E0BA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D7BAC14-5BAE-5B93-D4A5-25FE2470D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6741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518F7EA-A34A-7F1C-7093-0D5E949DC5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59DB3A4-DC9F-FE3E-1196-CB860310B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1832683-FE74-EC38-62A3-47BF643E3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EE1541-BAD3-5D25-17F5-2FEBE151E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6C1FEF4-5EAE-4133-C30C-C667E1E0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644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5408F2-A539-C01E-BDEA-6CDF92EB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C1215A7-37DD-18C0-57B3-DDDD916B6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3CD3BCD-0F7D-739B-B30A-1C621C17C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6447B67-9BA1-6092-3260-7C6A75218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AE7526-1119-E693-6594-2C514BA0E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6932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969BB7-7A87-B43C-F555-90C04F81D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972B50-3D03-F32E-2B7D-3651F4C69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06D690-E7B7-024D-88C5-F71DF6A6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5A28732-401B-E44D-57A8-6E7F544AE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F92CFD6-B68C-C614-169B-9BB917C9F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271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55C944-C966-190B-524C-CF327E851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CD7B6B2-AB76-5CDB-A0A4-E5568EE33B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280AACF-E68A-EA24-8F7E-26043BF0F9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AC92ED6-BEDA-ED51-69E0-2E6623640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263C8E3-5E17-1941-19BD-A50F5CB57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DE3D1DC-BFF5-70F8-3488-B4212F735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9240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4CCB3C-42BB-B43C-94A6-21C92D46D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359E9FA-5996-334B-DE7B-15A182009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C1F0DB9-2270-70ED-B88B-DBA1BA9A7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ADAF127-65F8-AC5A-8C18-DC0DEDE010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51C0CC8-DF14-43FC-3C3E-6A5B1963A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CAD3E2A-8E97-DFDB-4A99-842F39087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6BD8467-0CEE-58C9-3F24-6302C7992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984041E-0754-A611-5762-73502C0D3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7849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3EBFC4-1A8B-B203-D563-9036E682D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99E1DA4-B0A4-4241-12A8-20FACF929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EE0DFC4-9AB7-162A-1B91-0E783D251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355A289-E785-7F08-B4A0-2FC891D96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9288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D7DC6BC-E723-CE69-B494-336872D0D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48DC378-D851-9A3A-1D21-38DF128F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B9FA6E-11B8-CCDD-9E5C-0E11E9DF9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627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DFA979-3523-58DC-6920-BBC76917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42B8F80-8BD1-5A1C-1E84-79B5DB21D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B4A6A12-3211-DB0E-EB5D-2D33E6EB1A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8796676-AA0F-D5F4-3D6A-343BC537A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BF582BA-4CEE-D561-AFF9-1C9664CEE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2FB9D1-0632-F6C6-A722-949D1721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6874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D31CE6-8EF4-09F4-665B-DBDB84409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E1345FB-73E4-5A02-1BCB-8304E4D075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B7BD2B9-7774-F704-1C4A-25D6FA4EB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EF3E6D-A55C-F317-2358-1F45BF147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B8B0AA4-F196-BA02-FB7B-F0BE5897A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1350E56-4791-9075-CFB1-8E826478D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9586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FF903D3-7750-F8B7-158C-F899186B1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6D9DDFC-E827-3533-0BC3-50FAE61F6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195403-00B3-6DF6-7075-5E4A9B01A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700B97-10CD-428D-9A82-004F84295F2A}" type="datetimeFigureOut">
              <a:rPr lang="it-IT" smtClean="0"/>
              <a:t>06/11/2024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E09F1D-096F-3B45-AE47-C83F1A2D78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61131D8-EFBA-AAEF-6110-2126E64B6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DEBEB3-C5D0-4F88-B970-76263DD7C5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86771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64881F-49A6-A91D-5DA8-28A2F3AB5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85800"/>
            <a:ext cx="9144000" cy="2824162"/>
          </a:xfrm>
        </p:spPr>
        <p:txBody>
          <a:bodyPr/>
          <a:lstStyle/>
          <a:p>
            <a:r>
              <a:rPr lang="it-IT" dirty="0"/>
              <a:t>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8BC6C1C-5091-EB90-7D1D-F757582E9D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5" name="video_Tyson">
            <a:hlinkClick r:id="" action="ppaction://media"/>
            <a:extLst>
              <a:ext uri="{FF2B5EF4-FFF2-40B4-BE49-F238E27FC236}">
                <a16:creationId xmlns:a16="http://schemas.microsoft.com/office/drawing/2014/main" id="{FA50C67E-E2BB-0482-F42B-DCB27335BF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6302" y="-1761574"/>
            <a:ext cx="5839396" cy="1038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80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09">
            <a:extLst>
              <a:ext uri="{FF2B5EF4-FFF2-40B4-BE49-F238E27FC236}">
                <a16:creationId xmlns:a16="http://schemas.microsoft.com/office/drawing/2014/main" id="{9842356D-5E9E-18E9-1811-AC79AFBC8F4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424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0">
            <a:extLst>
              <a:ext uri="{FF2B5EF4-FFF2-40B4-BE49-F238E27FC236}">
                <a16:creationId xmlns:a16="http://schemas.microsoft.com/office/drawing/2014/main" id="{CA8AADDD-9C18-525E-A54B-78DCAB8ECA8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162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1">
            <a:extLst>
              <a:ext uri="{FF2B5EF4-FFF2-40B4-BE49-F238E27FC236}">
                <a16:creationId xmlns:a16="http://schemas.microsoft.com/office/drawing/2014/main" id="{0F48391F-4F4C-2DF9-4FEC-0FF9624202A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967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2">
            <a:extLst>
              <a:ext uri="{FF2B5EF4-FFF2-40B4-BE49-F238E27FC236}">
                <a16:creationId xmlns:a16="http://schemas.microsoft.com/office/drawing/2014/main" id="{2C3915C0-4183-16C2-764D-E9B9D252115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046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3">
            <a:extLst>
              <a:ext uri="{FF2B5EF4-FFF2-40B4-BE49-F238E27FC236}">
                <a16:creationId xmlns:a16="http://schemas.microsoft.com/office/drawing/2014/main" id="{B6353B6F-E945-3BA6-3DBB-3840CA91F74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19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4">
            <a:extLst>
              <a:ext uri="{FF2B5EF4-FFF2-40B4-BE49-F238E27FC236}">
                <a16:creationId xmlns:a16="http://schemas.microsoft.com/office/drawing/2014/main" id="{340130B8-A06C-ED67-4C02-2EE0359C9C6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03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5">
            <a:extLst>
              <a:ext uri="{FF2B5EF4-FFF2-40B4-BE49-F238E27FC236}">
                <a16:creationId xmlns:a16="http://schemas.microsoft.com/office/drawing/2014/main" id="{75E68513-B883-6D90-C893-E5F41D553F6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107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6">
            <a:extLst>
              <a:ext uri="{FF2B5EF4-FFF2-40B4-BE49-F238E27FC236}">
                <a16:creationId xmlns:a16="http://schemas.microsoft.com/office/drawing/2014/main" id="{E4DF5826-EF9B-B100-C398-515F8E410F1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537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7">
            <a:extLst>
              <a:ext uri="{FF2B5EF4-FFF2-40B4-BE49-F238E27FC236}">
                <a16:creationId xmlns:a16="http://schemas.microsoft.com/office/drawing/2014/main" id="{62320DAA-8059-5191-9AE6-1F87D35A5BA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52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8">
            <a:extLst>
              <a:ext uri="{FF2B5EF4-FFF2-40B4-BE49-F238E27FC236}">
                <a16:creationId xmlns:a16="http://schemas.microsoft.com/office/drawing/2014/main" id="{2CF35389-72D2-ED43-4125-157802072FB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5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01">
            <a:extLst>
              <a:ext uri="{FF2B5EF4-FFF2-40B4-BE49-F238E27FC236}">
                <a16:creationId xmlns:a16="http://schemas.microsoft.com/office/drawing/2014/main" id="{28F761E6-6053-357F-7002-5DF46819D01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935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19">
            <a:extLst>
              <a:ext uri="{FF2B5EF4-FFF2-40B4-BE49-F238E27FC236}">
                <a16:creationId xmlns:a16="http://schemas.microsoft.com/office/drawing/2014/main" id="{C502BE74-DE32-CC45-5DFC-DD2F6AAD9F5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327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20">
            <a:extLst>
              <a:ext uri="{FF2B5EF4-FFF2-40B4-BE49-F238E27FC236}">
                <a16:creationId xmlns:a16="http://schemas.microsoft.com/office/drawing/2014/main" id="{40D8258A-D11A-10C9-4532-0531C9266E3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5064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21">
            <a:extLst>
              <a:ext uri="{FF2B5EF4-FFF2-40B4-BE49-F238E27FC236}">
                <a16:creationId xmlns:a16="http://schemas.microsoft.com/office/drawing/2014/main" id="{AD70E610-ECF8-0670-9EED-694D8E797D2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922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22">
            <a:extLst>
              <a:ext uri="{FF2B5EF4-FFF2-40B4-BE49-F238E27FC236}">
                <a16:creationId xmlns:a16="http://schemas.microsoft.com/office/drawing/2014/main" id="{A2159A53-2201-5D9C-06B2-C20A525434A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352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23">
            <a:extLst>
              <a:ext uri="{FF2B5EF4-FFF2-40B4-BE49-F238E27FC236}">
                <a16:creationId xmlns:a16="http://schemas.microsoft.com/office/drawing/2014/main" id="{7FD2E5A5-62C4-64BF-985D-F0E0707D8DE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509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02">
            <a:extLst>
              <a:ext uri="{FF2B5EF4-FFF2-40B4-BE49-F238E27FC236}">
                <a16:creationId xmlns:a16="http://schemas.microsoft.com/office/drawing/2014/main" id="{3F8C67D3-916C-58BB-62D4-0AA8D7765F8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7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03">
            <a:extLst>
              <a:ext uri="{FF2B5EF4-FFF2-40B4-BE49-F238E27FC236}">
                <a16:creationId xmlns:a16="http://schemas.microsoft.com/office/drawing/2014/main" id="{CB630055-2C10-92F1-E7F7-BA37E230CC6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705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04">
            <a:extLst>
              <a:ext uri="{FF2B5EF4-FFF2-40B4-BE49-F238E27FC236}">
                <a16:creationId xmlns:a16="http://schemas.microsoft.com/office/drawing/2014/main" id="{906685DD-BE3E-F3B9-A6D0-7FDD3C232ED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429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05">
            <a:extLst>
              <a:ext uri="{FF2B5EF4-FFF2-40B4-BE49-F238E27FC236}">
                <a16:creationId xmlns:a16="http://schemas.microsoft.com/office/drawing/2014/main" id="{36EB64E4-0E44-17B8-EFDF-0F07852126A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737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06">
            <a:extLst>
              <a:ext uri="{FF2B5EF4-FFF2-40B4-BE49-F238E27FC236}">
                <a16:creationId xmlns:a16="http://schemas.microsoft.com/office/drawing/2014/main" id="{1F7272D6-6F16-2D74-9DD4-6085CF5F054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18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07">
            <a:extLst>
              <a:ext uri="{FF2B5EF4-FFF2-40B4-BE49-F238E27FC236}">
                <a16:creationId xmlns:a16="http://schemas.microsoft.com/office/drawing/2014/main" id="{89A2071F-B8B1-BF4C-FF0D-88149EC48CF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37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AIron_Mike_presentazione_page-0008">
            <a:extLst>
              <a:ext uri="{FF2B5EF4-FFF2-40B4-BE49-F238E27FC236}">
                <a16:creationId xmlns:a16="http://schemas.microsoft.com/office/drawing/2014/main" id="{C76DD082-13CF-6411-0450-1456EA579E4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063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</Words>
  <Application>Microsoft Office PowerPoint</Application>
  <PresentationFormat>Widescreen</PresentationFormat>
  <Paragraphs>1</Paragraphs>
  <Slides>24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8" baseType="lpstr">
      <vt:lpstr>Aptos</vt:lpstr>
      <vt:lpstr>Aptos Display</vt:lpstr>
      <vt:lpstr>Arial</vt:lpstr>
      <vt:lpstr>Tema di Office</vt:lpstr>
      <vt:lpstr>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ROCCO VIGLIOTTA</dc:creator>
  <cp:lastModifiedBy>ROCCO VIGLIOTTA</cp:lastModifiedBy>
  <cp:revision>1</cp:revision>
  <dcterms:created xsi:type="dcterms:W3CDTF">2024-11-06T13:15:12Z</dcterms:created>
  <dcterms:modified xsi:type="dcterms:W3CDTF">2024-11-06T16:00:14Z</dcterms:modified>
</cp:coreProperties>
</file>

<file path=docProps/thumbnail.jpeg>
</file>